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0" r:id="rId9"/>
    <p:sldId id="261" r:id="rId10"/>
    <p:sldId id="269" r:id="rId11"/>
    <p:sldId id="270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029-70F5-4A51-A02C-7D1C27C943A6}" type="datetimeFigureOut">
              <a:rPr lang="cs-CZ" smtClean="0"/>
              <a:t>30.5.2015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4EA6-D133-4686-BE51-89E423010A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32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029-70F5-4A51-A02C-7D1C27C943A6}" type="datetimeFigureOut">
              <a:rPr lang="cs-CZ" smtClean="0"/>
              <a:t>30.5.2015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4EA6-D133-4686-BE51-89E423010A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00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029-70F5-4A51-A02C-7D1C27C943A6}" type="datetimeFigureOut">
              <a:rPr lang="cs-CZ" smtClean="0"/>
              <a:t>30.5.2015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4EA6-D133-4686-BE51-89E423010A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74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029-70F5-4A51-A02C-7D1C27C943A6}" type="datetimeFigureOut">
              <a:rPr lang="cs-CZ" smtClean="0"/>
              <a:t>30.5.2015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4EA6-D133-4686-BE51-89E423010A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02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029-70F5-4A51-A02C-7D1C27C943A6}" type="datetimeFigureOut">
              <a:rPr lang="cs-CZ" smtClean="0"/>
              <a:t>30.5.2015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4EA6-D133-4686-BE51-89E423010A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75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029-70F5-4A51-A02C-7D1C27C943A6}" type="datetimeFigureOut">
              <a:rPr lang="cs-CZ" smtClean="0"/>
              <a:t>30.5.2015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4EA6-D133-4686-BE51-89E423010A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01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029-70F5-4A51-A02C-7D1C27C943A6}" type="datetimeFigureOut">
              <a:rPr lang="cs-CZ" smtClean="0"/>
              <a:t>30.5.2015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4EA6-D133-4686-BE51-89E423010A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405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029-70F5-4A51-A02C-7D1C27C943A6}" type="datetimeFigureOut">
              <a:rPr lang="cs-CZ" smtClean="0"/>
              <a:t>30.5.2015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4EA6-D133-4686-BE51-89E423010A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51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029-70F5-4A51-A02C-7D1C27C943A6}" type="datetimeFigureOut">
              <a:rPr lang="cs-CZ" smtClean="0"/>
              <a:t>30.5.2015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4EA6-D133-4686-BE51-89E423010A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93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029-70F5-4A51-A02C-7D1C27C943A6}" type="datetimeFigureOut">
              <a:rPr lang="cs-CZ" smtClean="0"/>
              <a:t>30.5.2015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4EA6-D133-4686-BE51-89E423010A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00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4029-70F5-4A51-A02C-7D1C27C943A6}" type="datetimeFigureOut">
              <a:rPr lang="cs-CZ" smtClean="0"/>
              <a:t>30.5.2015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24EA6-D133-4686-BE51-89E423010A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24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84029-70F5-4A51-A02C-7D1C27C943A6}" type="datetimeFigureOut">
              <a:rPr lang="cs-CZ" smtClean="0"/>
              <a:t>30.5.2015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24EA6-D133-4686-BE51-89E423010A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04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/>
          <a:lstStyle/>
          <a:p>
            <a:endParaRPr lang="cs-CZ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925252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Matouš\Downloads\Logo pohar 20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29" y="620688"/>
            <a:ext cx="6845399" cy="238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347864" y="5589239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SELFBRIEFING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Odletové body a příletová kružnice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147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ovéPole 5"/>
          <p:cNvSpPr txBox="1"/>
          <p:nvPr/>
        </p:nvSpPr>
        <p:spPr>
          <a:xfrm>
            <a:off x="971600" y="5877272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Tak 17.7. večer se na vás těšíme.. </a:t>
            </a:r>
            <a:r>
              <a:rPr lang="cs-CZ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Situace areálu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784976" cy="5328592"/>
          </a:xfrm>
        </p:spPr>
      </p:pic>
    </p:spTree>
    <p:extLst>
      <p:ext uri="{BB962C8B-B14F-4D97-AF65-F5344CB8AC3E}">
        <p14:creationId xmlns:p14="http://schemas.microsoft.com/office/powerpoint/2010/main" val="3160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Situace areálu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8928992" cy="5184576"/>
          </a:xfrm>
        </p:spPr>
      </p:pic>
    </p:spTree>
    <p:extLst>
      <p:ext uri="{BB962C8B-B14F-4D97-AF65-F5344CB8AC3E}">
        <p14:creationId xmlns:p14="http://schemas.microsoft.com/office/powerpoint/2010/main" val="16378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Prosíme neparkovat v kempu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Prosíme neparkovat na heliportu pro LZS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02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3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MTMA Čáslav JIH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</a:rPr>
              <a:t>Prostor vytvořený pro potřeby PPV2015 v </a:t>
            </a:r>
            <a:r>
              <a:rPr lang="cs-CZ" dirty="0" err="1" smtClean="0">
                <a:solidFill>
                  <a:srgbClr val="FF0000"/>
                </a:solidFill>
              </a:rPr>
              <a:t>jížní</a:t>
            </a:r>
            <a:r>
              <a:rPr lang="cs-CZ" dirty="0" smtClean="0">
                <a:solidFill>
                  <a:srgbClr val="FF0000"/>
                </a:solidFill>
              </a:rPr>
              <a:t> části MTMA Čáslav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</a:rPr>
              <a:t>Koordinovaný pořadatelem s MAMC Čáslav, Jeho uvolnění pro potřeby soutěže bude vždy předmětem ranního briefingu</a:t>
            </a:r>
          </a:p>
          <a:p>
            <a:pPr>
              <a:buFontTx/>
              <a:buChar char="-"/>
            </a:pP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0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2700" b="1" dirty="0" smtClean="0">
                <a:solidFill>
                  <a:srgbClr val="FF0000"/>
                </a:solidFill>
              </a:rPr>
              <a:t>MTMA </a:t>
            </a:r>
            <a:r>
              <a:rPr lang="cs-CZ" sz="2700" b="1" dirty="0">
                <a:solidFill>
                  <a:srgbClr val="FF0000"/>
                </a:solidFill>
              </a:rPr>
              <a:t>Čáslav </a:t>
            </a:r>
            <a:r>
              <a:rPr lang="cs-CZ" sz="2700" b="1" dirty="0" smtClean="0">
                <a:solidFill>
                  <a:srgbClr val="FF0000"/>
                </a:solidFill>
              </a:rPr>
              <a:t>JIH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 smtClean="0"/>
              <a:t> </a:t>
            </a:r>
            <a:r>
              <a:rPr lang="cs-CZ" sz="1800" dirty="0"/>
              <a:t>tvořena spojnicí bodů </a:t>
            </a:r>
            <a:r>
              <a:rPr lang="cs-CZ" sz="1800" dirty="0" err="1"/>
              <a:t>Rváčov</a:t>
            </a:r>
            <a:r>
              <a:rPr lang="cs-CZ" sz="1800" dirty="0"/>
              <a:t> (E) – Sázavka (Ovesná Lhota) (W)</a:t>
            </a:r>
            <a:br>
              <a:rPr lang="cs-CZ" sz="1800" dirty="0"/>
            </a:br>
            <a:r>
              <a:rPr lang="cs-CZ" sz="1800" dirty="0"/>
              <a:t>V souřadnicích: 49°46´10´´N, 15°51´10´´E  -  49°43´22´´N, 15°22´57´´E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 descr="MTM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00200"/>
            <a:ext cx="6336704" cy="4997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39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691680" y="301176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MTMA Čáslav JIH 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62</Words>
  <Application>Microsoft Office PowerPoint</Application>
  <PresentationFormat>Předvádění na obrazovce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Prezentace aplikace PowerPoint</vt:lpstr>
      <vt:lpstr>Situace areálu</vt:lpstr>
      <vt:lpstr>Situace areálu</vt:lpstr>
      <vt:lpstr>Prezentace aplikace PowerPoint</vt:lpstr>
      <vt:lpstr>Prezentace aplikace PowerPoint</vt:lpstr>
      <vt:lpstr>Prezentace aplikace PowerPoint</vt:lpstr>
      <vt:lpstr>MTMA Čáslav JIH</vt:lpstr>
      <vt:lpstr>  MTMA Čáslav JIH  tvořena spojnicí bodů Rváčov (E) – Sázavka (Ovesná Lhota) (W) V souřadnicích: 49°46´10´´N, 15°51´10´´E  -  49°43´22´´N, 15°22´57´´E  </vt:lpstr>
      <vt:lpstr>Prezentace aplikace PowerPoint</vt:lpstr>
      <vt:lpstr>Odletové body a příletová kružnice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PLACHTAŘSKÝ POHÁR VYSOČINY Havlíčkův Brod 20.7-27.7.2013</dc:title>
  <dc:creator>Matouš</dc:creator>
  <cp:lastModifiedBy>Matouš</cp:lastModifiedBy>
  <cp:revision>12</cp:revision>
  <dcterms:created xsi:type="dcterms:W3CDTF">2013-07-05T07:23:07Z</dcterms:created>
  <dcterms:modified xsi:type="dcterms:W3CDTF">2015-05-30T21:46:31Z</dcterms:modified>
</cp:coreProperties>
</file>